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64" r:id="rId14"/>
    <p:sldId id="269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8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8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48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34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54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68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02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76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38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7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30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126CF9-1200-9A5E-CC95-7A45A216F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s-CO"/>
              <a:t>LCD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67EB8D-C3FB-626E-7BE0-EC6DC06FB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endParaRPr lang="es-CO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8CD8A8F0-6B77-FBD0-2C8A-20D3702D8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" r="2469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2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34391-9FA1-5E53-70CB-60B9836F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FB87B-F494-B2D8-E91B-1452AE733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CDB264-DE3C-0118-78D8-24A3D50F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47" y="267993"/>
            <a:ext cx="7410573" cy="622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6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477F6-01FD-A2E7-9408-1E1E3057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3F4838-7323-609D-7781-9B09A0E0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40C075-20B7-0C2F-E4FD-1CBD0AD8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16" y="558298"/>
            <a:ext cx="10403367" cy="51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4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690F8-A694-CA8F-78FC-53C92C8B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INICIALIZACIÓN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FFE908-4EF0-A469-7A08-1E4172353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116" y="365125"/>
            <a:ext cx="5619564" cy="6026190"/>
          </a:xfrm>
        </p:spPr>
      </p:pic>
    </p:spTree>
    <p:extLst>
      <p:ext uri="{BB962C8B-B14F-4D97-AF65-F5344CB8AC3E}">
        <p14:creationId xmlns:p14="http://schemas.microsoft.com/office/powerpoint/2010/main" val="347479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A6E5C-255B-83E8-ECB7-F3E71E47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1B1633-A8B1-DBF2-57C5-55D8F10A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A1B3FB-185D-B8A2-06F2-3B736596F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6" y="169717"/>
            <a:ext cx="6464988" cy="65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5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CD001-71AA-75C0-1DEB-B2CD3AF6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CC2CD-2651-A97B-D5B3-C7168826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E1FB0E-34DE-0096-8949-12AB0780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4" y="365125"/>
            <a:ext cx="10437215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9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03BFA-FDD8-9118-96D0-DDBE10F6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50C4B3-B8FD-87F0-29ED-18F45ADA0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1" t="1237" r="-801"/>
          <a:stretch/>
        </p:blipFill>
        <p:spPr>
          <a:xfrm>
            <a:off x="386063" y="313014"/>
            <a:ext cx="11419873" cy="6544986"/>
          </a:xfrm>
        </p:spPr>
      </p:pic>
    </p:spTree>
    <p:extLst>
      <p:ext uri="{BB962C8B-B14F-4D97-AF65-F5344CB8AC3E}">
        <p14:creationId xmlns:p14="http://schemas.microsoft.com/office/powerpoint/2010/main" val="111018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C2E68-948D-FD78-25A3-C5F81BFC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3A95E-D151-289B-155D-B42549879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DDBA5B-4EC2-E98E-E425-F1CCAA93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0" y="512850"/>
            <a:ext cx="9535160" cy="59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1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50EEA-8030-6835-31C2-5BDE5D07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20A9260-4FC9-90E8-1A12-4370CE564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45881B-F60F-88C6-1B5F-60ACF921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32" y="629284"/>
            <a:ext cx="8703568" cy="57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C22EA-476A-F59D-808D-9D8FF215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94D16-22CA-0AE0-AE00-DCE8F1A50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DBCDE-9BF0-E876-3475-B64F709C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86" y="365125"/>
            <a:ext cx="10012628" cy="57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5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AEBC3-0038-1ECE-BABA-F03AE085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EB2A91-63CF-FE6C-44AC-5D59F24F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F90D7D-4949-7C59-CEB3-ABE0B7AD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125"/>
            <a:ext cx="10287000" cy="63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D7E77-040A-168B-499F-BAF31192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513227-EB26-5F75-A94D-F6E77E38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DE3D7D-3ED6-C884-0477-74E2A221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365125"/>
            <a:ext cx="10073640" cy="57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51684-AA87-5199-441B-1D2368DC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DDRAM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40F51C-2D47-A653-ED69-EB767B61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D55C9E1-F4B2-BBC7-5872-0D1AC103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12" y="158887"/>
            <a:ext cx="5876368" cy="65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580EF-8FF5-D978-1633-926B8F5E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CGRAM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93F6DA-A807-E7B5-3DFC-166AAEC8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5418F9-85F9-9C4F-5182-93AD0516D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" r="45" b="218"/>
          <a:stretch/>
        </p:blipFill>
        <p:spPr>
          <a:xfrm>
            <a:off x="5328920" y="436758"/>
            <a:ext cx="5455920" cy="58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612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</Words>
  <Application>Microsoft Office PowerPoint</Application>
  <PresentationFormat>Panorámica</PresentationFormat>
  <Paragraphs>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Aharoni</vt:lpstr>
      <vt:lpstr>Arial</vt:lpstr>
      <vt:lpstr>Avenir Next LT Pro</vt:lpstr>
      <vt:lpstr>Calibri</vt:lpstr>
      <vt:lpstr>ShapesVTI</vt:lpstr>
      <vt:lpstr>LCD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DDRAM</vt:lpstr>
      <vt:lpstr>CGRAM</vt:lpstr>
      <vt:lpstr>Presentación de PowerPoint</vt:lpstr>
      <vt:lpstr>Presentación de PowerPoint</vt:lpstr>
      <vt:lpstr>INICIALIZACIÓN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LCD</dc:title>
  <dc:creator>Adriana Riveros Guevara</dc:creator>
  <cp:lastModifiedBy>Adriana Riveros Guevara</cp:lastModifiedBy>
  <cp:revision>1</cp:revision>
  <dcterms:created xsi:type="dcterms:W3CDTF">2023-08-23T01:51:34Z</dcterms:created>
  <dcterms:modified xsi:type="dcterms:W3CDTF">2023-08-23T02:35:04Z</dcterms:modified>
</cp:coreProperties>
</file>